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Inter"/>
      <p:regular r:id="rId26"/>
      <p:bold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  <p:embeddedFont>
      <p:font typeface="Poppins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regular.fntdata"/><Relationship Id="rId21" Type="http://schemas.openxmlformats.org/officeDocument/2006/relationships/slide" Target="slides/slide16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33" Type="http://schemas.openxmlformats.org/officeDocument/2006/relationships/font" Target="fonts/WorkSans-bold.fntdata"/><Relationship Id="rId10" Type="http://schemas.openxmlformats.org/officeDocument/2006/relationships/slide" Target="slides/slide5.xml"/><Relationship Id="rId32" Type="http://schemas.openxmlformats.org/officeDocument/2006/relationships/font" Target="fonts/WorkSans-regular.fntdata"/><Relationship Id="rId13" Type="http://schemas.openxmlformats.org/officeDocument/2006/relationships/slide" Target="slides/slide8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7.xml"/><Relationship Id="rId34" Type="http://schemas.openxmlformats.org/officeDocument/2006/relationships/font" Target="fonts/WorkSans-italic.fntdata"/><Relationship Id="rId15" Type="http://schemas.openxmlformats.org/officeDocument/2006/relationships/slide" Target="slides/slide10.xml"/><Relationship Id="rId37" Type="http://schemas.openxmlformats.org/officeDocument/2006/relationships/font" Target="fonts/Poppins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e207d27f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e207d27f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5c6a3dcb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5c6a3dcb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5c6a3dcb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5c6a3dcb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5c6a3dcb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5c6a3dcb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5c6a3dcb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5c6a3dcb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5c6a3dcb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5c6a3dcb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5c6a3dcb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5c6a3dcb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c2dd506c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c2dd506c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e207d27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e207d27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2dd506c5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2dd506c5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c2dd506c5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c2dd506c5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c2dd506c5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c2dd506c5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c2dd506c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c2dd506c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c2dd506c5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c2dd506c5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c2dd506c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c2dd506c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5c6a3dc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5c6a3dc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hyperlink" Target="https://github.com/" TargetMode="External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hyperlink" Target="https://www.sourcetreeapp.com/" TargetMode="External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6" y="3009500"/>
            <a:ext cx="26184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739176"/>
            <a:ext cx="49578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MANAJEMEN CODE 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DENGAN GIT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782300"/>
            <a:ext cx="26184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650" y="14337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6. Apa penyebab dari error tersebut ? </a:t>
            </a:r>
            <a:endParaRPr sz="15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5">
            <a:alphaModFix/>
          </a:blip>
          <a:srcRect b="0" l="0" r="0" t="58689"/>
          <a:stretch/>
        </p:blipFill>
        <p:spPr>
          <a:xfrm>
            <a:off x="435699" y="1917150"/>
            <a:ext cx="6264525" cy="17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650" y="13575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7. Apa penyebab dari error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5">
            <a:alphaModFix/>
          </a:blip>
          <a:srcRect b="0" l="0" r="0" t="50000"/>
          <a:stretch/>
        </p:blipFill>
        <p:spPr>
          <a:xfrm>
            <a:off x="429974" y="1846600"/>
            <a:ext cx="609600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650" y="12813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8. Apa penyebab dari error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5">
            <a:alphaModFix/>
          </a:blip>
          <a:srcRect b="0" l="0" r="35604" t="36163"/>
          <a:stretch/>
        </p:blipFill>
        <p:spPr>
          <a:xfrm>
            <a:off x="407621" y="1722670"/>
            <a:ext cx="5661500" cy="24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650" y="12813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9. Apa penyebab dari error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5">
            <a:alphaModFix/>
          </a:blip>
          <a:srcRect b="38097" l="0" r="12280" t="7640"/>
          <a:stretch/>
        </p:blipFill>
        <p:spPr>
          <a:xfrm>
            <a:off x="414350" y="1775300"/>
            <a:ext cx="5259087" cy="200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650" y="1662350"/>
            <a:ext cx="8520600" cy="29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10. Apa yang terjadi dari perintah tersebut ?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875" y="2189000"/>
            <a:ext cx="76200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Instruksi Pengerjaan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585550" y="1667175"/>
            <a:ext cx="7545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Silahkan kerjakan soal ini dan simpan ke dalam bentuk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File PDF di upload ke google drive, dan link google drive di submit ke dalam LMS Eduwork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Due Date : Jumat, 01 September 17:00 WIB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585875" y="16594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531828" y="25522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471709" y="1708459"/>
            <a:ext cx="4155300" cy="1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THANK YOU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471700" y="2325099"/>
            <a:ext cx="4155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509675" y="3363934"/>
            <a:ext cx="26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Jln. Ringroad Utara No 34 Maguwoharjo, Yogyakarta</a:t>
            </a:r>
            <a:endParaRPr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899400" y="10530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Pembahasan</a:t>
            </a:r>
            <a:endParaRPr i="1"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85550" y="1895775"/>
            <a:ext cx="754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Contoh Kasus / Implementasi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Aplikasi GUI untuk Git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85875" y="19300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471700" y="2043976"/>
            <a:ext cx="49578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Implementasi Perintah dalam Git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899400" y="519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Buat Repository di GitHub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533875" y="1539625"/>
            <a:ext cx="5298300" cy="31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Buka </a:t>
            </a:r>
            <a:r>
              <a:rPr lang="en" sz="15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Buka akun github, jika belum punya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Buat </a:t>
            </a:r>
            <a:r>
              <a:rPr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repository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dengan menekan tombol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New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Isi </a:t>
            </a:r>
            <a:r>
              <a:rPr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repository name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dan tekan tombol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 repository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99" y="1539613"/>
            <a:ext cx="2828125" cy="321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899400" y="519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Mengatur Direktori Projek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650" y="1492925"/>
            <a:ext cx="5219100" cy="317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Buat direktori projek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Klik kanan pada folder, pilih </a:t>
            </a:r>
            <a:r>
              <a:rPr b="1"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Bash Here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init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status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untuk memastikan inisiasi git berhasil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Hubungkan dengan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remote repository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yang dibuat sebelumnya dengan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remote add origin  &lt;repository_url&gt;</a:t>
            </a:r>
            <a:endParaRPr i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remote -v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untuk memastikan </a:t>
            </a:r>
            <a:r>
              <a:rPr i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remote repository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berhasil ditambahkan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32" y="3933981"/>
            <a:ext cx="44672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825" y="1492925"/>
            <a:ext cx="3078480" cy="3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899400" y="519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Mengirim Data ke Remote Repository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650" y="1492925"/>
            <a:ext cx="8520600" cy="121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Buat file baru di dalam direktori projek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add 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commit -m “Initial Commit”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Jalankan perintah </a:t>
            </a:r>
            <a:r>
              <a:rPr i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 push origin master</a:t>
            </a:r>
            <a:endParaRPr i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00" y="3008025"/>
            <a:ext cx="5051812" cy="19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725" y="3008025"/>
            <a:ext cx="3071525" cy="11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585875" y="19300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471700" y="2043976"/>
            <a:ext cx="49578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Sourcetree: Aplikasi GUI untuk Git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646975" y="814200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Sourcetree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650" y="1708100"/>
            <a:ext cx="3730500" cy="1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Download Sourcetree </a:t>
            </a: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https://www.sourcetreeapp.com/</a:t>
            </a:r>
            <a:endParaRPr sz="14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82828"/>
              </a:buClr>
              <a:buSzPts val="1400"/>
              <a:buFont typeface="Inter"/>
              <a:buChar char="●"/>
            </a:pP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Pilih tombol </a:t>
            </a:r>
            <a:r>
              <a:rPr b="1" i="1"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Add</a:t>
            </a: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, lalu arahkan </a:t>
            </a:r>
            <a:r>
              <a:rPr i="1"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direktori projek</a:t>
            </a:r>
            <a:r>
              <a:rPr lang="en" sz="1400">
                <a:solidFill>
                  <a:srgbClr val="28282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>
              <a:solidFill>
                <a:srgbClr val="28282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5598" y="1739850"/>
            <a:ext cx="4656699" cy="292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i="1"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85550" y="1667175"/>
            <a:ext cx="75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Sebutkan fungsi dari git?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Apa yang dimaksud Version Control System (VCS)?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Apa perbedaan dari git dengan github/gitlab/bitbucket?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Sebutkan aplikasi GUI untuk git!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Jelaskan alur pembuatan fitur baru dengan branching, sampai di merge kembali dengan branch master!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